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presProps" Target="presProps.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tableStyles" Target="tableStyle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5/22/2020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9.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Infoway</a:t>
            </a:r>
            <a:r>
              <a:rPr lang="en-US" dirty="0"/>
              <a:t>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Infoway Technologies, 3rd  Floor Commerce Centre, Rambaug Colony, Paud Road Pune 411038</a:t>
            </a:r>
            <a:endParaRPr lang="en-IN"/>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9861</TotalTime>
  <Words>53716</Words>
  <Application>Microsoft Office PowerPoint</Application>
  <PresentationFormat>Custom</PresentationFormat>
  <Paragraphs>6262</Paragraphs>
  <Slides>593</Slides>
  <Notes>30</Notes>
  <HiddenSlides>80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593</vt:i4>
      </vt:variant>
    </vt:vector>
  </HeadingPairs>
  <TitlesOfParts>
    <vt:vector size="62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2462</cp:revision>
  <dcterms:created xsi:type="dcterms:W3CDTF">2019-04-24T09:11:59Z</dcterms:created>
  <dcterms:modified xsi:type="dcterms:W3CDTF">2020-05-22T09:39:16Z</dcterms:modified>
</cp:coreProperties>
</file>